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29"/>
  </p:normalViewPr>
  <p:slideViewPr>
    <p:cSldViewPr snapToGrid="0" snapToObjects="1">
      <p:cViewPr varScale="1">
        <p:scale>
          <a:sx n="78" d="100"/>
          <a:sy n="78" d="100"/>
        </p:scale>
        <p:origin x="30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0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3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0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1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6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0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3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4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7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4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DDE62-CCDE-C743-8667-E6962D9070C3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66C53-0F62-D644-A4AF-7B7441551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2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2312F0-FA4B-524E-BF37-58358E9F25B3}"/>
              </a:ext>
            </a:extLst>
          </p:cNvPr>
          <p:cNvSpPr/>
          <p:nvPr/>
        </p:nvSpPr>
        <p:spPr>
          <a:xfrm>
            <a:off x="0" y="689548"/>
            <a:ext cx="6858000" cy="13790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9F6A6B-CD32-DB45-B0A7-864E6B36CA7B}"/>
              </a:ext>
            </a:extLst>
          </p:cNvPr>
          <p:cNvSpPr txBox="1"/>
          <p:nvPr/>
        </p:nvSpPr>
        <p:spPr>
          <a:xfrm>
            <a:off x="1454045" y="745203"/>
            <a:ext cx="3575018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KG Beneath Your Beautiful Chunk" panose="02000000000000000000" pitchFamily="2" charset="77"/>
              </a:rPr>
              <a:t>Sense Poem for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KG Beneath Your Beautiful Chunk" panose="02000000000000000000" pitchFamily="2" charset="77"/>
              </a:rPr>
              <a:t>Spoken Word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AE8742-DA87-7346-BA48-6080B8DBD8A9}"/>
              </a:ext>
            </a:extLst>
          </p:cNvPr>
          <p:cNvSpPr txBox="1"/>
          <p:nvPr/>
        </p:nvSpPr>
        <p:spPr>
          <a:xfrm>
            <a:off x="299803" y="2368446"/>
            <a:ext cx="614596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Topic Idea:______________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________ Sounds Like: 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________ looks like: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_________ sounds like: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__________ feels like: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__________is like:</a:t>
            </a:r>
          </a:p>
          <a:p>
            <a:endParaRPr lang="en-US" sz="2000" dirty="0">
              <a:latin typeface="KG Beneath Your Beautiful Chunk" panose="02000000000000000000" pitchFamily="2" charset="77"/>
            </a:endParaRPr>
          </a:p>
          <a:p>
            <a:r>
              <a:rPr lang="en-US" sz="2000" dirty="0">
                <a:latin typeface="KG Beneath Your Beautiful Chunk" panose="02000000000000000000" pitchFamily="2" charset="77"/>
              </a:rPr>
              <a:t> 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F5B70A-A3C4-984E-9B90-CD098437BC96}"/>
              </a:ext>
            </a:extLst>
          </p:cNvPr>
          <p:cNvSpPr txBox="1"/>
          <p:nvPr/>
        </p:nvSpPr>
        <p:spPr>
          <a:xfrm>
            <a:off x="299803" y="8574374"/>
            <a:ext cx="6145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abriola" pitchFamily="82" charset="0"/>
              </a:rPr>
              <a:t>Once you have written your poem, cross off the actual word and</a:t>
            </a:r>
          </a:p>
          <a:p>
            <a:r>
              <a:rPr lang="en-US" sz="2000" dirty="0">
                <a:latin typeface="Gabriola" pitchFamily="82" charset="0"/>
              </a:rPr>
              <a:t>use the rest of the work as your poem. Shape and rewrite from</a:t>
            </a:r>
          </a:p>
          <a:p>
            <a:r>
              <a:rPr lang="en-US" sz="2000" dirty="0">
                <a:latin typeface="Gabriola" pitchFamily="82" charset="0"/>
              </a:rPr>
              <a:t>here. Rehearse and recite to an audience.       </a:t>
            </a:r>
          </a:p>
          <a:p>
            <a:r>
              <a:rPr lang="en-US" sz="2000" dirty="0">
                <a:latin typeface="Gabriola" pitchFamily="82" charset="0"/>
              </a:rPr>
              <a:t>    										</a:t>
            </a:r>
            <a:r>
              <a:rPr lang="en-US" sz="2000" dirty="0" err="1">
                <a:latin typeface="Gabriola" pitchFamily="82" charset="0"/>
              </a:rPr>
              <a:t>theaternook.com</a:t>
            </a:r>
            <a:endParaRPr lang="en-US" sz="2000" dirty="0">
              <a:latin typeface="Gabriola" pitchFamily="8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B2B668-4F76-6F47-A7CD-2225B2A20795}"/>
              </a:ext>
            </a:extLst>
          </p:cNvPr>
          <p:cNvSpPr txBox="1"/>
          <p:nvPr/>
        </p:nvSpPr>
        <p:spPr>
          <a:xfrm>
            <a:off x="412229" y="4646950"/>
            <a:ext cx="6145967" cy="674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BA81A1-85AE-9E40-8AC0-A5F33436C0B8}"/>
              </a:ext>
            </a:extLst>
          </p:cNvPr>
          <p:cNvSpPr txBox="1"/>
          <p:nvPr/>
        </p:nvSpPr>
        <p:spPr>
          <a:xfrm>
            <a:off x="412229" y="5703759"/>
            <a:ext cx="6145967" cy="674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85AFB4-C545-AD44-A608-69660804037F}"/>
              </a:ext>
            </a:extLst>
          </p:cNvPr>
          <p:cNvSpPr txBox="1"/>
          <p:nvPr/>
        </p:nvSpPr>
        <p:spPr>
          <a:xfrm>
            <a:off x="412229" y="6851755"/>
            <a:ext cx="6145967" cy="674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A0585E-39C9-CB4B-9C22-B0894EF5660D}"/>
              </a:ext>
            </a:extLst>
          </p:cNvPr>
          <p:cNvSpPr txBox="1"/>
          <p:nvPr/>
        </p:nvSpPr>
        <p:spPr>
          <a:xfrm>
            <a:off x="412229" y="3578276"/>
            <a:ext cx="6145967" cy="674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530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2312F0-FA4B-524E-BF37-58358E9F25B3}"/>
              </a:ext>
            </a:extLst>
          </p:cNvPr>
          <p:cNvSpPr/>
          <p:nvPr/>
        </p:nvSpPr>
        <p:spPr>
          <a:xfrm>
            <a:off x="0" y="689548"/>
            <a:ext cx="6858000" cy="13790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9F6A6B-CD32-DB45-B0A7-864E6B36CA7B}"/>
              </a:ext>
            </a:extLst>
          </p:cNvPr>
          <p:cNvSpPr txBox="1"/>
          <p:nvPr/>
        </p:nvSpPr>
        <p:spPr>
          <a:xfrm>
            <a:off x="1454045" y="745203"/>
            <a:ext cx="3575018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KG Beneath Your Beautiful Chunk" panose="02000000000000000000" pitchFamily="2" charset="77"/>
              </a:rPr>
              <a:t>Sense Poem for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KG Beneath Your Beautiful Chunk" panose="02000000000000000000" pitchFamily="2" charset="77"/>
              </a:rPr>
              <a:t>Spoken Word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AE8742-DA87-7346-BA48-6080B8DBD8A9}"/>
              </a:ext>
            </a:extLst>
          </p:cNvPr>
          <p:cNvSpPr txBox="1"/>
          <p:nvPr/>
        </p:nvSpPr>
        <p:spPr>
          <a:xfrm>
            <a:off x="299803" y="2368446"/>
            <a:ext cx="6145967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Topic Idea</a:t>
            </a:r>
            <a:r>
              <a:rPr lang="en-US" sz="2400" b="1" i="1" dirty="0">
                <a:latin typeface="KG Beneath Your Beautiful Chunk" panose="02000000000000000000" pitchFamily="2" charset="77"/>
              </a:rPr>
              <a:t>:   </a:t>
            </a:r>
            <a:r>
              <a:rPr lang="en-US" sz="2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KG Beneath Your Beautiful Chunk" panose="02000000000000000000" pitchFamily="2" charset="77"/>
              </a:rPr>
              <a:t>Grief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Grief Sounds Like: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KG Beneath Your Beautiful Chunk" panose="02000000000000000000" pitchFamily="2" charset="77"/>
              </a:rPr>
              <a:t>The immense pounding of your soul seeping through your body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Grief looks like: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KG Beneath Your Beautiful Chunk" panose="02000000000000000000" pitchFamily="2" charset="77"/>
              </a:rPr>
              <a:t>A million beckoning painful voices reaching up to nothing.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Grief sounds like: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KG Beneath Your Beautiful Chunk" panose="02000000000000000000" pitchFamily="2" charset="77"/>
              </a:rPr>
              <a:t>cries of sharp pain piercing my very life into cut of the sharp void.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Grief feels like: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KG Beneath Your Beautiful Chunk" panose="02000000000000000000" pitchFamily="2" charset="77"/>
              </a:rPr>
              <a:t>Breathlessness, gasping for air, knowing the end is near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KG Beneath Your Beautiful Chunk" panose="02000000000000000000" pitchFamily="2" charset="77"/>
            </a:endParaRP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KG Beneath Your Beautiful Chunk" panose="02000000000000000000" pitchFamily="2" charset="77"/>
              </a:rPr>
              <a:t>Grief is like: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KG Beneath Your Beautiful Chunk" panose="02000000000000000000" pitchFamily="2" charset="77"/>
              </a:rPr>
              <a:t>A long black cloud, lingering, relentless, watching, waiting, wanting</a:t>
            </a:r>
          </a:p>
          <a:p>
            <a:endParaRPr lang="en-US" sz="2000" dirty="0">
              <a:latin typeface="KG Beneath Your Beautiful Chunk" panose="02000000000000000000" pitchFamily="2" charset="77"/>
            </a:endParaRPr>
          </a:p>
          <a:p>
            <a:r>
              <a:rPr lang="en-US" sz="2000" dirty="0">
                <a:latin typeface="KG Beneath Your Beautiful Chunk" panose="02000000000000000000" pitchFamily="2" charset="77"/>
              </a:rPr>
              <a:t> 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85AFB4-C545-AD44-A608-69660804037F}"/>
              </a:ext>
            </a:extLst>
          </p:cNvPr>
          <p:cNvSpPr txBox="1"/>
          <p:nvPr/>
        </p:nvSpPr>
        <p:spPr>
          <a:xfrm>
            <a:off x="412229" y="6851755"/>
            <a:ext cx="6145967" cy="674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A0585E-39C9-CB4B-9C22-B0894EF5660D}"/>
              </a:ext>
            </a:extLst>
          </p:cNvPr>
          <p:cNvSpPr txBox="1"/>
          <p:nvPr/>
        </p:nvSpPr>
        <p:spPr>
          <a:xfrm>
            <a:off x="412229" y="3578276"/>
            <a:ext cx="6145967" cy="674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5770B38-E81F-7046-9310-12EE1921B15F}"/>
              </a:ext>
            </a:extLst>
          </p:cNvPr>
          <p:cNvCxnSpPr/>
          <p:nvPr/>
        </p:nvCxnSpPr>
        <p:spPr>
          <a:xfrm flipV="1">
            <a:off x="412229" y="3207895"/>
            <a:ext cx="2001187" cy="3703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1C0897A-C207-CA49-8899-865B0BD61B12}"/>
              </a:ext>
            </a:extLst>
          </p:cNvPr>
          <p:cNvCxnSpPr/>
          <p:nvPr/>
        </p:nvCxnSpPr>
        <p:spPr>
          <a:xfrm flipV="1">
            <a:off x="299803" y="4438023"/>
            <a:ext cx="2001187" cy="3703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11BBB8-1E46-E446-B44B-FD4D9B539D82}"/>
              </a:ext>
            </a:extLst>
          </p:cNvPr>
          <p:cNvCxnSpPr/>
          <p:nvPr/>
        </p:nvCxnSpPr>
        <p:spPr>
          <a:xfrm flipV="1">
            <a:off x="385996" y="5947656"/>
            <a:ext cx="2001187" cy="3703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39BB482-9B7E-FC4C-BE14-0963395EAE9D}"/>
              </a:ext>
            </a:extLst>
          </p:cNvPr>
          <p:cNvCxnSpPr/>
          <p:nvPr/>
        </p:nvCxnSpPr>
        <p:spPr>
          <a:xfrm flipV="1">
            <a:off x="202366" y="7555009"/>
            <a:ext cx="2001187" cy="3703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B4F37A5-A550-7B46-ACB5-695AF0B1F988}"/>
              </a:ext>
            </a:extLst>
          </p:cNvPr>
          <p:cNvCxnSpPr/>
          <p:nvPr/>
        </p:nvCxnSpPr>
        <p:spPr>
          <a:xfrm flipV="1">
            <a:off x="187377" y="8688604"/>
            <a:ext cx="2001187" cy="3703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13F067B-40F4-5B4C-BD38-4B89BFB33A97}"/>
              </a:ext>
            </a:extLst>
          </p:cNvPr>
          <p:cNvSpPr/>
          <p:nvPr/>
        </p:nvSpPr>
        <p:spPr>
          <a:xfrm>
            <a:off x="3888074" y="913574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Gabriola" pitchFamily="82" charset="0"/>
              </a:rPr>
              <a:t> 										</a:t>
            </a:r>
            <a:r>
              <a:rPr lang="en-US" dirty="0" err="1">
                <a:latin typeface="Gabriola" pitchFamily="82" charset="0"/>
              </a:rPr>
              <a:t>theaternook.com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04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1641</TotalTime>
  <Words>183</Words>
  <Application>Microsoft Macintosh PowerPoint</Application>
  <PresentationFormat>A4 Paper (210x297 mm)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Gabriola</vt:lpstr>
      <vt:lpstr>KG Beneath Your Beautiful Chunk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Himiona</dc:creator>
  <cp:lastModifiedBy>Melanie Himiona</cp:lastModifiedBy>
  <cp:revision>3</cp:revision>
  <dcterms:created xsi:type="dcterms:W3CDTF">2020-11-17T05:19:57Z</dcterms:created>
  <dcterms:modified xsi:type="dcterms:W3CDTF">2020-11-18T08:41:03Z</dcterms:modified>
</cp:coreProperties>
</file>